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76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77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04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34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26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7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52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906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9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65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0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B2D49-8BC2-4046-B72E-C79327E10591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EDC6E-E6D4-4CBC-80DC-8DFBFADD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86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2341" y="71965"/>
            <a:ext cx="109894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Обнаруженные на территории района Щербинка брошенные, в том числе разукомплектованные транспортные средства (далее – ТС), которые перемещены на специализированную стоянку на временное хранение по адресу: г. Москва, </a:t>
            </a:r>
            <a:r>
              <a:rPr lang="ru-RU" dirty="0" err="1"/>
              <a:t>район</a:t>
            </a:r>
            <a:r>
              <a:rPr lang="ru-RU" dirty="0"/>
              <a:t> Вороново, с. </a:t>
            </a:r>
            <a:r>
              <a:rPr lang="ru-RU" dirty="0" err="1"/>
              <a:t>Клёново</a:t>
            </a:r>
            <a:r>
              <a:rPr lang="ru-RU" dirty="0"/>
              <a:t>, ул. Школьная, вблизи дома № 1. Марка ТС: РЕНО ЛАГУНА НЕВАДА PKL3 18+, Цвет: синий, ГРЗ: У863КР71. Брошен по адресу: г. Москва, район Щербинка, СНТ «</a:t>
            </a:r>
            <a:r>
              <a:rPr lang="ru-RU" dirty="0" err="1"/>
              <a:t>Язово</a:t>
            </a:r>
            <a:r>
              <a:rPr lang="ru-RU" dirty="0"/>
              <a:t>», вблизи д. 2.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1272" y="4669179"/>
            <a:ext cx="106652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067" y="1549293"/>
            <a:ext cx="3921110" cy="294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740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178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user</cp:lastModifiedBy>
  <cp:revision>2</cp:revision>
  <dcterms:created xsi:type="dcterms:W3CDTF">2025-08-04T07:50:19Z</dcterms:created>
  <dcterms:modified xsi:type="dcterms:W3CDTF">2025-08-28T08:18:16Z</dcterms:modified>
</cp:coreProperties>
</file>